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5" d="100"/>
          <a:sy n="145" d="100"/>
        </p:scale>
        <p:origin x="-22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May 23,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May 23,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May 23,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May 23, 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May 23, 2020</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207" y="-375356"/>
            <a:ext cx="5648623" cy="1204306"/>
          </a:xfrm>
        </p:spPr>
        <p:txBody>
          <a:bodyPr/>
          <a:lstStyle/>
          <a:p>
            <a:r>
              <a:rPr lang="en-US" dirty="0" err="1" smtClean="0"/>
              <a:t>Eryka</a:t>
            </a:r>
            <a:r>
              <a:rPr lang="en-US" dirty="0" smtClean="0"/>
              <a:t> Sterling </a:t>
            </a:r>
            <a:endParaRPr lang="en-US" dirty="0"/>
          </a:p>
        </p:txBody>
      </p:sp>
      <p:sp>
        <p:nvSpPr>
          <p:cNvPr id="3" name="Subtitle 2"/>
          <p:cNvSpPr>
            <a:spLocks noGrp="1"/>
          </p:cNvSpPr>
          <p:nvPr>
            <p:ph type="subTitle" idx="1"/>
          </p:nvPr>
        </p:nvSpPr>
        <p:spPr>
          <a:xfrm>
            <a:off x="279748" y="809030"/>
            <a:ext cx="6511131" cy="329259"/>
          </a:xfrm>
        </p:spPr>
        <p:txBody>
          <a:bodyPr/>
          <a:lstStyle/>
          <a:p>
            <a:r>
              <a:rPr lang="en-US" dirty="0" smtClean="0"/>
              <a:t>Wilde Lake High School</a:t>
            </a:r>
            <a:endParaRPr lang="en-US" dirty="0"/>
          </a:p>
        </p:txBody>
      </p:sp>
      <p:pic>
        <p:nvPicPr>
          <p:cNvPr id="7" name="Picture 6" descr="Sterling_E_N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48" y="1357038"/>
            <a:ext cx="8487103" cy="4773995"/>
          </a:xfrm>
          <a:prstGeom prst="rect">
            <a:avLst/>
          </a:prstGeom>
        </p:spPr>
      </p:pic>
    </p:spTree>
    <p:extLst>
      <p:ext uri="{BB962C8B-B14F-4D97-AF65-F5344CB8AC3E}">
        <p14:creationId xmlns:p14="http://schemas.microsoft.com/office/powerpoint/2010/main" val="169373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30" y="5694777"/>
            <a:ext cx="8453912" cy="548640"/>
          </a:xfrm>
        </p:spPr>
        <p:txBody>
          <a:bodyPr/>
          <a:lstStyle/>
          <a:p>
            <a:r>
              <a:rPr lang="en-US" sz="1800" dirty="0"/>
              <a:t>The human body can be perceived as anything to anyone and I want to evoke that same thought when looking at my artwork.  I decided to investigate the capabilities of the human body by exploring all that they can do and examine all different body </a:t>
            </a:r>
            <a:r>
              <a:rPr lang="en-US" sz="1800" dirty="0" smtClean="0"/>
              <a:t>types. </a:t>
            </a:r>
            <a:endParaRPr lang="en-US" sz="1800" dirty="0"/>
          </a:p>
        </p:txBody>
      </p:sp>
      <p:pic>
        <p:nvPicPr>
          <p:cNvPr id="4" name="Picture 3" descr="Sterling_E_N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24" y="145121"/>
            <a:ext cx="3370270" cy="4697241"/>
          </a:xfrm>
          <a:prstGeom prst="rect">
            <a:avLst/>
          </a:prstGeom>
        </p:spPr>
      </p:pic>
      <p:pic>
        <p:nvPicPr>
          <p:cNvPr id="5" name="Picture 4" descr="Sterling_E_No3_WL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44" y="145122"/>
            <a:ext cx="3751921" cy="4697241"/>
          </a:xfrm>
          <a:prstGeom prst="rect">
            <a:avLst/>
          </a:prstGeom>
        </p:spPr>
      </p:pic>
    </p:spTree>
    <p:extLst>
      <p:ext uri="{BB962C8B-B14F-4D97-AF65-F5344CB8AC3E}">
        <p14:creationId xmlns:p14="http://schemas.microsoft.com/office/powerpoint/2010/main" val="81272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30" y="5694777"/>
            <a:ext cx="8453912" cy="548640"/>
          </a:xfrm>
        </p:spPr>
        <p:txBody>
          <a:bodyPr/>
          <a:lstStyle/>
          <a:p>
            <a:r>
              <a:rPr lang="en-US" sz="1800" dirty="0"/>
              <a:t>Initially, I limited myself to use black and white charcoal in order to make the person’s skin look smooth and realistic. The charcoal allows me to add contrast as well as form to emphasize the depth and realism of the image.</a:t>
            </a:r>
            <a:r>
              <a:rPr lang="en-US" sz="1800" dirty="0"/>
              <a:t> </a:t>
            </a:r>
          </a:p>
        </p:txBody>
      </p:sp>
      <p:pic>
        <p:nvPicPr>
          <p:cNvPr id="3" name="Picture 2" descr="Sterling_E_No.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5379" y="201447"/>
            <a:ext cx="6120059" cy="5036299"/>
          </a:xfrm>
          <a:prstGeom prst="rect">
            <a:avLst/>
          </a:prstGeom>
        </p:spPr>
      </p:pic>
    </p:spTree>
    <p:extLst>
      <p:ext uri="{BB962C8B-B14F-4D97-AF65-F5344CB8AC3E}">
        <p14:creationId xmlns:p14="http://schemas.microsoft.com/office/powerpoint/2010/main" val="109859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30" y="5694777"/>
            <a:ext cx="8453912" cy="548640"/>
          </a:xfrm>
        </p:spPr>
        <p:txBody>
          <a:bodyPr/>
          <a:lstStyle/>
          <a:p>
            <a:r>
              <a:rPr lang="en-US" sz="1800" dirty="0"/>
              <a:t>As I developed my investigation I began incorporating </a:t>
            </a:r>
            <a:r>
              <a:rPr lang="en-US" sz="1800" dirty="0" err="1"/>
              <a:t>Prismacolor</a:t>
            </a:r>
            <a:r>
              <a:rPr lang="en-US" sz="1800" dirty="0"/>
              <a:t> colored pencils to highlight sections and to add a little emotion to the work. When working with the colored pencils I focus on using vibrant colors to really emphasize the image.</a:t>
            </a:r>
            <a:r>
              <a:rPr lang="en-US" sz="1800" dirty="0"/>
              <a:t> </a:t>
            </a:r>
          </a:p>
        </p:txBody>
      </p:sp>
      <p:pic>
        <p:nvPicPr>
          <p:cNvPr id="3" name="Picture 2" descr="Sterling_E_No.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931" y="96344"/>
            <a:ext cx="3587235" cy="4833327"/>
          </a:xfrm>
          <a:prstGeom prst="rect">
            <a:avLst/>
          </a:prstGeom>
        </p:spPr>
      </p:pic>
      <p:pic>
        <p:nvPicPr>
          <p:cNvPr id="4" name="Picture 3" descr="Sterling_E_No4_WLH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34" y="96344"/>
            <a:ext cx="3753908" cy="4828178"/>
          </a:xfrm>
          <a:prstGeom prst="rect">
            <a:avLst/>
          </a:prstGeom>
        </p:spPr>
      </p:pic>
    </p:spTree>
    <p:extLst>
      <p:ext uri="{BB962C8B-B14F-4D97-AF65-F5344CB8AC3E}">
        <p14:creationId xmlns:p14="http://schemas.microsoft.com/office/powerpoint/2010/main" val="109859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30" y="5694777"/>
            <a:ext cx="8453912" cy="548640"/>
          </a:xfrm>
        </p:spPr>
        <p:txBody>
          <a:bodyPr/>
          <a:lstStyle/>
          <a:p>
            <a:r>
              <a:rPr lang="en-US" sz="1800" dirty="0"/>
              <a:t>One artist who influenced the direction of my artwork was Jenny </a:t>
            </a:r>
            <a:r>
              <a:rPr lang="en-US" sz="1800" dirty="0" err="1"/>
              <a:t>Saville</a:t>
            </a:r>
            <a:r>
              <a:rPr lang="en-US" sz="1800" dirty="0"/>
              <a:t>. I used her sketches as a reference because I liked how she contrasted the skin with the charcoal and how she did a kind of a merge effect with the faces from one position to another</a:t>
            </a:r>
            <a:r>
              <a:rPr lang="en-US" sz="1800" dirty="0" smtClean="0"/>
              <a:t>. </a:t>
            </a:r>
            <a:r>
              <a:rPr lang="en-US" sz="1800" dirty="0"/>
              <a:t>Also, </a:t>
            </a:r>
            <a:r>
              <a:rPr lang="en-US" sz="1800" dirty="0" err="1"/>
              <a:t>Saville’s</a:t>
            </a:r>
            <a:r>
              <a:rPr lang="en-US" sz="1800" dirty="0"/>
              <a:t> work really motivated me to want to create more works that include different body types. </a:t>
            </a:r>
            <a:r>
              <a:rPr lang="en-US" sz="1800" dirty="0" smtClean="0"/>
              <a:t> </a:t>
            </a:r>
            <a:endParaRPr lang="en-US" sz="1800" dirty="0"/>
          </a:p>
        </p:txBody>
      </p:sp>
      <p:pic>
        <p:nvPicPr>
          <p:cNvPr id="5" name="Picture 4" descr="Sterling_E_No.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9586" y="87586"/>
            <a:ext cx="4510690" cy="4863277"/>
          </a:xfrm>
          <a:prstGeom prst="rect">
            <a:avLst/>
          </a:prstGeom>
        </p:spPr>
      </p:pic>
    </p:spTree>
    <p:extLst>
      <p:ext uri="{BB962C8B-B14F-4D97-AF65-F5344CB8AC3E}">
        <p14:creationId xmlns:p14="http://schemas.microsoft.com/office/powerpoint/2010/main" val="10985970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13</TotalTime>
  <Words>209</Words>
  <Application>Microsoft Macintosh PowerPoint</Application>
  <PresentationFormat>On-screen Show (4:3)</PresentationFormat>
  <Paragraphs>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Angles</vt:lpstr>
      <vt:lpstr>Eryka Sterling </vt:lpstr>
      <vt:lpstr>The human body can be perceived as anything to anyone and I want to evoke that same thought when looking at my artwork.  I decided to investigate the capabilities of the human body by exploring all that they can do and examine all different body types. </vt:lpstr>
      <vt:lpstr>Initially, I limited myself to use black and white charcoal in order to make the person’s skin look smooth and realistic. The charcoal allows me to add contrast as well as form to emphasize the depth and realism of the image. </vt:lpstr>
      <vt:lpstr>As I developed my investigation I began incorporating Prismacolor colored pencils to highlight sections and to add a little emotion to the work. When working with the colored pencils I focus on using vibrant colors to really emphasize the image. </vt:lpstr>
      <vt:lpstr>One artist who influenced the direction of my artwork was Jenny Saville. I used her sketches as a reference because I liked how she contrasted the skin with the charcoal and how she did a kind of a merge effect with the faces from one position to another. Also, Saville’s work really motivated me to want to create more works that include different body types.  </vt:lpstr>
    </vt:vector>
  </TitlesOfParts>
  <Company>HCPSS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Eryka Sterling </dc:title>
  <dc:creator>HCPSS HCPSS</dc:creator>
  <cp:lastModifiedBy>HCPSS HCPSS</cp:lastModifiedBy>
  <cp:revision>2</cp:revision>
  <dcterms:created xsi:type="dcterms:W3CDTF">2020-05-23T12:29:59Z</dcterms:created>
  <dcterms:modified xsi:type="dcterms:W3CDTF">2020-05-23T12:43:14Z</dcterms:modified>
</cp:coreProperties>
</file>